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69" d="100"/>
          <a:sy n="69" d="100"/>
        </p:scale>
        <p:origin x="2696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38872</TotalTime>
  <Words>575</Words>
  <Application>Microsoft Macintosh PowerPoint</Application>
  <PresentationFormat>Widescreen</PresentationFormat>
  <Paragraphs>250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170</cp:revision>
  <dcterms:created xsi:type="dcterms:W3CDTF">2017-11-03T19:06:03Z</dcterms:created>
  <dcterms:modified xsi:type="dcterms:W3CDTF">2018-02-19T06:13:48Z</dcterms:modified>
</cp:coreProperties>
</file>